
<file path=[Content_Types].xml><?xml version="1.0" encoding="utf-8"?>
<Types xmlns="http://schemas.openxmlformats.org/package/2006/content-types">
  <Default Extension="bmp" ContentType="image/bmp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64" r:id="rId6"/>
    <p:sldId id="368" r:id="rId7"/>
    <p:sldId id="369" r:id="rId8"/>
    <p:sldId id="366" r:id="rId9"/>
    <p:sldId id="370" r:id="rId10"/>
    <p:sldId id="371" r:id="rId11"/>
    <p:sldId id="372" r:id="rId12"/>
    <p:sldId id="367" r:id="rId13"/>
    <p:sldId id="365" r:id="rId14"/>
    <p:sldId id="373" r:id="rId15"/>
    <p:sldId id="374" r:id="rId16"/>
    <p:sldId id="376" r:id="rId17"/>
    <p:sldId id="377" r:id="rId18"/>
    <p:sldId id="378" r:id="rId19"/>
    <p:sldId id="384" r:id="rId20"/>
    <p:sldId id="386" r:id="rId21"/>
    <p:sldId id="375" r:id="rId22"/>
    <p:sldId id="383" r:id="rId23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20-9-2021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20-9-2021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20-9-2021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0214" y="1059872"/>
            <a:ext cx="3753631" cy="4748645"/>
          </a:xfrm>
        </p:spPr>
        <p:txBody>
          <a:bodyPr rtlCol="0">
            <a:normAutofit/>
          </a:bodyPr>
          <a:lstStyle/>
          <a:p>
            <a:pPr rtl="0"/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48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Sfeerafdeling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Composities 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en displays</a:t>
            </a:r>
            <a:br>
              <a:rPr lang="nl-NL" sz="4800" dirty="0">
                <a:solidFill>
                  <a:srgbClr val="FFFFFF"/>
                </a:solidFill>
              </a:rPr>
            </a:br>
            <a:endParaRPr lang="nl-NL" sz="4800" dirty="0">
              <a:solidFill>
                <a:srgbClr val="FFFFFF"/>
              </a:solidFill>
            </a:endParaRP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3" y="4717720"/>
            <a:ext cx="3238829" cy="1496816"/>
          </a:xfrm>
        </p:spPr>
        <p:txBody>
          <a:bodyPr rtlCol="0">
            <a:normAutofit/>
          </a:bodyPr>
          <a:lstStyle/>
          <a:p>
            <a:pPr rtl="0"/>
            <a:endParaRPr lang="nl-NL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Woondecoraties - Tuincentrum Heerdink">
            <a:extLst>
              <a:ext uri="{FF2B5EF4-FFF2-40B4-BE49-F238E27FC236}">
                <a16:creationId xmlns:a16="http://schemas.microsoft.com/office/drawing/2014/main" id="{B9F3DA97-00E0-4107-AFE0-EDDE07D6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5" y="1245934"/>
            <a:ext cx="6341097" cy="47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DE366-0FE5-41C2-9F96-C75E9A83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Ritme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7FA68F6-4E35-400E-A227-E6F7599F2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853" y="2243579"/>
            <a:ext cx="7738293" cy="3525625"/>
          </a:xfrm>
        </p:spPr>
      </p:pic>
    </p:spTree>
    <p:extLst>
      <p:ext uri="{BB962C8B-B14F-4D97-AF65-F5344CB8AC3E}">
        <p14:creationId xmlns:p14="http://schemas.microsoft.com/office/powerpoint/2010/main" val="260992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583F6-3482-4BF2-B393-358288C0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6-7 | D&amp;amp;P PRESENTEREN, PROMOTEN &amp;amp; VERKOPEN Flashcards | Quizlet">
            <a:extLst>
              <a:ext uri="{FF2B5EF4-FFF2-40B4-BE49-F238E27FC236}">
                <a16:creationId xmlns:a16="http://schemas.microsoft.com/office/drawing/2014/main" id="{1E0306F4-13AE-4C22-99BB-EBCD09658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4" y="4205728"/>
            <a:ext cx="3167587" cy="20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 Louis Vuitton etalage van jeppelke">
            <a:extLst>
              <a:ext uri="{FF2B5EF4-FFF2-40B4-BE49-F238E27FC236}">
                <a16:creationId xmlns:a16="http://schemas.microsoft.com/office/drawing/2014/main" id="{588BBEE5-5823-405A-B3C4-BD487F60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7" y="642594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ige tips voor je winkel, de lente komt! - Een Meter Zestig">
            <a:extLst>
              <a:ext uri="{FF2B5EF4-FFF2-40B4-BE49-F238E27FC236}">
                <a16:creationId xmlns:a16="http://schemas.microsoft.com/office/drawing/2014/main" id="{F4C5BB83-5ED0-4613-9D1E-C33B79E3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55" y="3358699"/>
            <a:ext cx="5274766" cy="30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4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D73E-8112-4937-809E-AE6011FC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7EA22C-47A1-4790-81C1-D32AA794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Diagonaal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Horizontaal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Verticaal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Centraal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6C07EA-F2C6-4267-8B05-4447F689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39" y="3051173"/>
            <a:ext cx="2651629" cy="3380099"/>
          </a:xfrm>
          <a:prstGeom prst="rect">
            <a:avLst/>
          </a:prstGeom>
        </p:spPr>
      </p:pic>
      <p:pic>
        <p:nvPicPr>
          <p:cNvPr id="2052" name="Picture 4" descr="Etaleren/Presenteren">
            <a:extLst>
              <a:ext uri="{FF2B5EF4-FFF2-40B4-BE49-F238E27FC236}">
                <a16:creationId xmlns:a16="http://schemas.microsoft.com/office/drawing/2014/main" id="{07EBA92D-9D4C-456B-876F-7746F76B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87" y="5608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ositie">
            <a:extLst>
              <a:ext uri="{FF2B5EF4-FFF2-40B4-BE49-F238E27FC236}">
                <a16:creationId xmlns:a16="http://schemas.microsoft.com/office/drawing/2014/main" id="{06E7E2AD-BCBA-4F58-A1A6-AE3C30AA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8" y="390481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ideeën over Diagonale Compositie Styling | etalages, etalage, etalage  winkel">
            <a:extLst>
              <a:ext uri="{FF2B5EF4-FFF2-40B4-BE49-F238E27FC236}">
                <a16:creationId xmlns:a16="http://schemas.microsoft.com/office/drawing/2014/main" id="{66E345A6-E489-4D23-9760-23873699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52" y="3110654"/>
            <a:ext cx="3261139" cy="32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2 ideeën over Centrale compositie | etalages, compositie, etalage">
            <a:extLst>
              <a:ext uri="{FF2B5EF4-FFF2-40B4-BE49-F238E27FC236}">
                <a16:creationId xmlns:a16="http://schemas.microsoft.com/office/drawing/2014/main" id="{9701429E-A1D2-4FB7-B10D-A12E1184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30" y="383624"/>
            <a:ext cx="2674360" cy="32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E5E58-7F8C-430F-B035-F2948688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Blikvanger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803F92-7D81-4193-B29E-F9DF02CF8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07" y="1905178"/>
            <a:ext cx="4344185" cy="4423350"/>
          </a:xfrm>
        </p:spPr>
      </p:pic>
    </p:spTree>
    <p:extLst>
      <p:ext uri="{BB962C8B-B14F-4D97-AF65-F5344CB8AC3E}">
        <p14:creationId xmlns:p14="http://schemas.microsoft.com/office/powerpoint/2010/main" val="117789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D7C44-C2FA-4132-B79F-CC2325C9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creëer je een blikvanger?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ACD32-1C08-4CD4-9AAF-5657DDFE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Middelpunt/Ooghoogte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Verhouding (bijv. groot/klein)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Compositie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Manier van bevestigen (bijv. hangen)</a:t>
            </a:r>
          </a:p>
        </p:txBody>
      </p:sp>
    </p:spTree>
    <p:extLst>
      <p:ext uri="{BB962C8B-B14F-4D97-AF65-F5344CB8AC3E}">
        <p14:creationId xmlns:p14="http://schemas.microsoft.com/office/powerpoint/2010/main" val="257882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2505C-F91F-463C-AFEE-0394A98A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22 ideeën over Centrale compositie | etalages, compositie, etalage">
            <a:extLst>
              <a:ext uri="{FF2B5EF4-FFF2-40B4-BE49-F238E27FC236}">
                <a16:creationId xmlns:a16="http://schemas.microsoft.com/office/drawing/2014/main" id="{1CDA819A-9577-49B3-8060-CA721425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" y="709956"/>
            <a:ext cx="45148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taleren/Presenteren">
            <a:extLst>
              <a:ext uri="{FF2B5EF4-FFF2-40B4-BE49-F238E27FC236}">
                <a16:creationId xmlns:a16="http://schemas.microsoft.com/office/drawing/2014/main" id="{A422FAB2-3F7B-49D9-A24E-1EA6A94BC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94" y="1156001"/>
            <a:ext cx="3025154" cy="45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92E89-9B4D-449E-872D-6E3D295F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Dit is een originele productpresentatie, ze hebben het op een leuke manier  ingedeeld. Ook al heeft een giraffe niks te maken met het merk heeft het  zeker i… | 디스플레이">
            <a:extLst>
              <a:ext uri="{FF2B5EF4-FFF2-40B4-BE49-F238E27FC236}">
                <a16:creationId xmlns:a16="http://schemas.microsoft.com/office/drawing/2014/main" id="{D1FA6E9F-754A-4675-A0AB-A1172B1AA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0" y="740919"/>
            <a:ext cx="5715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3D10CD-CB81-496D-8627-C97E52E4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666" y="2239473"/>
            <a:ext cx="2889398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CD86C-0DCA-4F7C-BF3E-2DE631CA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7FEAD-354E-4B8A-AD26-70FD26CA9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een presentatie bij voorkeur niet ‘los’ in de winkel op de grond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Kies voor een grondvlak of verhoging die de presentatie duidelijk afbakent</a:t>
            </a:r>
          </a:p>
        </p:txBody>
      </p:sp>
    </p:spTree>
    <p:extLst>
      <p:ext uri="{BB962C8B-B14F-4D97-AF65-F5344CB8AC3E}">
        <p14:creationId xmlns:p14="http://schemas.microsoft.com/office/powerpoint/2010/main" val="301778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6ADA-61FE-4830-AB2E-EB0771BA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Displays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7C6EB-D7BB-4F26-BAE8-CF08A9B37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0643"/>
            <a:ext cx="10058400" cy="4894397"/>
          </a:xfrm>
        </p:spPr>
        <p:txBody>
          <a:bodyPr/>
          <a:lstStyle/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Etalage ‘meubelen’ om producten op te presenteren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Groot, klein, breed, smal, verplaatsbaar, vast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20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AE38D-AF74-4097-AE6D-9BB3CD6C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INSTORE SUPPLIES DISPLAYS - De Haan Group">
            <a:extLst>
              <a:ext uri="{FF2B5EF4-FFF2-40B4-BE49-F238E27FC236}">
                <a16:creationId xmlns:a16="http://schemas.microsoft.com/office/drawing/2014/main" id="{218D4435-CB20-4068-96D7-E1C1ECEC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9" y="417195"/>
            <a:ext cx="6650575" cy="263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oop Pokon Bio Gazonmest bij Intratuin &amp;amp; Win! - Pokon - Groen doet je goed">
            <a:extLst>
              <a:ext uri="{FF2B5EF4-FFF2-40B4-BE49-F238E27FC236}">
                <a16:creationId xmlns:a16="http://schemas.microsoft.com/office/drawing/2014/main" id="{5C10F713-865F-4383-A1C8-7EDD494D6FB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48" name="Picture 8" descr="Bloemen- en kadokaartjes | Paper Art">
            <a:extLst>
              <a:ext uri="{FF2B5EF4-FFF2-40B4-BE49-F238E27FC236}">
                <a16:creationId xmlns:a16="http://schemas.microsoft.com/office/drawing/2014/main" id="{19D48FCE-1757-4E88-9412-BE3D25AE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30" y="1166273"/>
            <a:ext cx="3980372" cy="39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POP-professor: POKON">
            <a:extLst>
              <a:ext uri="{FF2B5EF4-FFF2-40B4-BE49-F238E27FC236}">
                <a16:creationId xmlns:a16="http://schemas.microsoft.com/office/drawing/2014/main" id="{3AA84AAA-A4E6-4559-9B73-9D973EC9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03" y="3301673"/>
            <a:ext cx="5375797" cy="282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CFB0D-2CE7-466C-A79D-99E4A22D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CCE233-ED88-451E-836C-9B2FEEFA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een presentatie verleid je de klant tot aankoop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Oók een buitenpresentatie is belangrijk (voel je welkom, uitnodigend)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Verander je etalage/presentatie regelmatig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Hiervoor gebruik je verschillende etaleertechnieken en -middelen…</a:t>
            </a:r>
          </a:p>
        </p:txBody>
      </p:sp>
    </p:spTree>
    <p:extLst>
      <p:ext uri="{BB962C8B-B14F-4D97-AF65-F5344CB8AC3E}">
        <p14:creationId xmlns:p14="http://schemas.microsoft.com/office/powerpoint/2010/main" val="340804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E6591-67B2-41A6-8D5B-ABA4DEFA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Composities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55D39A-66F9-4B14-A5E7-A51624BB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ordenen/plaatsen van producten tot één geheel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 compositie moet in balans zijn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te oefenen ontwikkel je meer gevoel voor presenteren en het maken van een goede compositie</a:t>
            </a:r>
          </a:p>
        </p:txBody>
      </p:sp>
      <p:pic>
        <p:nvPicPr>
          <p:cNvPr id="6146" name="Picture 2" descr="Compositieregels | Fotograaf Texel">
            <a:extLst>
              <a:ext uri="{FF2B5EF4-FFF2-40B4-BE49-F238E27FC236}">
                <a16:creationId xmlns:a16="http://schemas.microsoft.com/office/drawing/2014/main" id="{9E49398F-810B-4F8E-AD4E-DDDCD692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0" y="4496499"/>
            <a:ext cx="10678059" cy="17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7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9802A-53FE-4519-B6CC-88F4FA2F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9385DB-BA96-4AC7-A492-491E7D0CC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7295" y="1901073"/>
            <a:ext cx="4737410" cy="4056668"/>
          </a:xfrm>
        </p:spPr>
      </p:pic>
    </p:spTree>
    <p:extLst>
      <p:ext uri="{BB962C8B-B14F-4D97-AF65-F5344CB8AC3E}">
        <p14:creationId xmlns:p14="http://schemas.microsoft.com/office/powerpoint/2010/main" val="309974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12DA4-CE96-4C2C-8BCB-BF48DA28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EF42FA-D0CA-4F49-ABCC-6FE55D44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B8E9F2-59F0-4C04-BAF4-DCF37A5A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7" y="491592"/>
            <a:ext cx="3123578" cy="2868593"/>
          </a:xfrm>
          <a:prstGeom prst="rect">
            <a:avLst/>
          </a:prstGeom>
        </p:spPr>
      </p:pic>
      <p:pic>
        <p:nvPicPr>
          <p:cNvPr id="4098" name="Picture 2" descr="Piramidaal | Compositie, Piramide, Etalage">
            <a:extLst>
              <a:ext uri="{FF2B5EF4-FFF2-40B4-BE49-F238E27FC236}">
                <a16:creationId xmlns:a16="http://schemas.microsoft.com/office/drawing/2014/main" id="{6A97B62C-F31B-4E3F-945A-50C806E3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78" y="2014797"/>
            <a:ext cx="3948244" cy="43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ramide compositie | Piramide, Compositie, Etalages">
            <a:extLst>
              <a:ext uri="{FF2B5EF4-FFF2-40B4-BE49-F238E27FC236}">
                <a16:creationId xmlns:a16="http://schemas.microsoft.com/office/drawing/2014/main" id="{C6BE762A-03B4-49DA-BAC7-4374A57A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15" y="491592"/>
            <a:ext cx="39319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14D2D-4F8C-4B0A-879A-CF1B1A0B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Symmetrie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629C0C3-F3F3-40D6-8B58-FCC00382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340" y="2488678"/>
            <a:ext cx="8341319" cy="3088064"/>
          </a:xfrm>
        </p:spPr>
      </p:pic>
    </p:spTree>
    <p:extLst>
      <p:ext uri="{BB962C8B-B14F-4D97-AF65-F5344CB8AC3E}">
        <p14:creationId xmlns:p14="http://schemas.microsoft.com/office/powerpoint/2010/main" val="263019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40DF4-7D66-4EC8-9330-95176359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BC99E-F3C7-43DA-9B26-826BE2E1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Ordenen - Muzeem">
            <a:extLst>
              <a:ext uri="{FF2B5EF4-FFF2-40B4-BE49-F238E27FC236}">
                <a16:creationId xmlns:a16="http://schemas.microsoft.com/office/drawing/2014/main" id="{8675B31A-B85E-4154-BAF9-0F751528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4" y="3573709"/>
            <a:ext cx="4143338" cy="28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titled">
            <a:extLst>
              <a:ext uri="{FF2B5EF4-FFF2-40B4-BE49-F238E27FC236}">
                <a16:creationId xmlns:a16="http://schemas.microsoft.com/office/drawing/2014/main" id="{762FB795-F71E-42D6-82FD-82A15B20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71" y="686464"/>
            <a:ext cx="3990445" cy="26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titled">
            <a:extLst>
              <a:ext uri="{FF2B5EF4-FFF2-40B4-BE49-F238E27FC236}">
                <a16:creationId xmlns:a16="http://schemas.microsoft.com/office/drawing/2014/main" id="{CE653272-C217-4659-A6D1-31FFE8E8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11" y="2692866"/>
            <a:ext cx="4374989" cy="30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6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F65A1-D923-4FDD-9DF7-E5EE5983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Asymmetrie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743AEFF-39AE-4416-BBD8-93438D5F8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406" y="2135304"/>
            <a:ext cx="6131188" cy="3822437"/>
          </a:xfrm>
        </p:spPr>
      </p:pic>
    </p:spTree>
    <p:extLst>
      <p:ext uri="{BB962C8B-B14F-4D97-AF65-F5344CB8AC3E}">
        <p14:creationId xmlns:p14="http://schemas.microsoft.com/office/powerpoint/2010/main" val="222659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2D736-BAD7-46C4-9AB9-A9CAABF2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DC09F08-7C33-4457-AFF0-5B7D05D6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310" y="2425204"/>
            <a:ext cx="2918278" cy="3790202"/>
          </a:xfrm>
        </p:spPr>
      </p:pic>
      <p:pic>
        <p:nvPicPr>
          <p:cNvPr id="3074" name="Picture 2" descr="Etaleren/Presenteren">
            <a:extLst>
              <a:ext uri="{FF2B5EF4-FFF2-40B4-BE49-F238E27FC236}">
                <a16:creationId xmlns:a16="http://schemas.microsoft.com/office/drawing/2014/main" id="{70AFA6C5-D160-4607-9F4E-7D40BDDD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69" y="508626"/>
            <a:ext cx="3091824" cy="46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11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purl.org/dc/elements/1.1/"/>
    <ds:schemaRef ds:uri="http://schemas.microsoft.com/office/2006/documentManagement/types"/>
    <ds:schemaRef ds:uri="71af3243-3dd4-4a8d-8c0d-dd76da1f02a5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165</Words>
  <Application>Microsoft Office PowerPoint</Application>
  <PresentationFormat>Breedbeeld</PresentationFormat>
  <Paragraphs>41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Savon</vt:lpstr>
      <vt:lpstr>  Sfeerafdeling  Composities  en displays </vt:lpstr>
      <vt:lpstr>PowerPoint-presentatie</vt:lpstr>
      <vt:lpstr>Composities</vt:lpstr>
      <vt:lpstr>Piramide</vt:lpstr>
      <vt:lpstr>PowerPoint-presentatie</vt:lpstr>
      <vt:lpstr>Symmetrie</vt:lpstr>
      <vt:lpstr>PowerPoint-presentatie</vt:lpstr>
      <vt:lpstr>Asymmetrie</vt:lpstr>
      <vt:lpstr>PowerPoint-presentatie</vt:lpstr>
      <vt:lpstr>Ritme</vt:lpstr>
      <vt:lpstr>PowerPoint-presentatie</vt:lpstr>
      <vt:lpstr>PowerPoint-presentatie</vt:lpstr>
      <vt:lpstr>Blikvanger</vt:lpstr>
      <vt:lpstr>Hoe creëer je een blikvanger?</vt:lpstr>
      <vt:lpstr>PowerPoint-presentatie</vt:lpstr>
      <vt:lpstr>PowerPoint-presentatie</vt:lpstr>
      <vt:lpstr>PowerPoint-presentatie</vt:lpstr>
      <vt:lpstr>Displays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2021-09-20T13:24:28Z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